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59" r:id="rId13"/>
    <p:sldId id="267" r:id="rId14"/>
    <p:sldId id="25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77" r:id="rId25"/>
  </p:sldIdLst>
  <p:sldSz cx="12192000" cy="6858000"/>
  <p:notesSz cx="7103745" cy="10234295"/>
  <p:embeddedFontLst>
    <p:embeddedFont>
      <p:font typeface="WPS灵秀黑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EC4"/>
    <a:srgbClr val="1E1F22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数据结构与</a:t>
            </a:r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算法</a:t>
            </a:r>
            <a:endParaRPr lang="zh-CN" altLang="en-US" dirty="0">
              <a:solidFill>
                <a:srgbClr val="BCBEC4"/>
              </a:solidFill>
              <a:effectLst/>
              <a:latin typeface="WPS灵秀黑" charset="-122"/>
              <a:ea typeface="WPS灵秀黑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队列的艺术：自动化调度与服务体验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 By JJ ZHANG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5305425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星巴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克如何处理你的订单？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队列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队列动画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演示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队列演示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1920" y="1584325"/>
            <a:ext cx="9771380" cy="4576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队列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VS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栈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栈（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LIFO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）：撤销、回退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队列（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FIFO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）：排队、调度、订单处理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队列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操作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584325"/>
            <a:ext cx="9085580" cy="4334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什么是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VIP？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Very Important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Person ？？？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插队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？？？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如果用代码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怎么实现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7849870" y="2434590"/>
            <a:ext cx="3120390" cy="29070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双端队列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deque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470660"/>
            <a:ext cx="6256020" cy="4227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分级诊疗队列（医院急诊）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用两个队列管理：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normal_queue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普通挂号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urgent_queue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紧急病人优先处理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715" y="1458595"/>
            <a:ext cx="5416550" cy="1969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270" y="3581400"/>
            <a:ext cx="3461385" cy="28994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课堂挑战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练习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任务调度实战《咖啡店的订单策略》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35035" y="39833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分级诊疗队列（医院急诊）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实现基本订单排队</a:t>
            </a: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→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处理机制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模拟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VIP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插队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/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超时取消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强化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deque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作为事件调度容器的结构优势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90485" y="280924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基础任务：普通订单队列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进阶任务：</a:t>
            </a:r>
            <a:r>
              <a:rPr lang="en-US" altLang="zh-CN">
                <a:solidFill>
                  <a:schemeClr val="accent5">
                    <a:lumMod val="60000"/>
                    <a:lumOff val="40000"/>
                  </a:schemeClr>
                </a:solidFill>
              </a:rPr>
              <a:t>VIP</a:t>
            </a: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优先插队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挑战任务：超时订单清除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基础任务：普通订单队列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5" y="1628775"/>
            <a:ext cx="7737475" cy="3545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进阶任务：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VIP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优先插队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2840990"/>
            <a:ext cx="11400790" cy="1175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挑战任务：超时订单清除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584325"/>
            <a:ext cx="7319645" cy="4979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总结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6285" y="1630045"/>
            <a:ext cx="8164195" cy="3682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accent5">
                    <a:lumMod val="60000"/>
                    <a:lumOff val="40000"/>
                  </a:schemeClr>
                </a:solidFill>
              </a:rPr>
              <a:t>栈：撤销、操作回退（</a:t>
            </a:r>
            <a:r>
              <a:rPr lang="en-US" altLang="zh-CN" sz="3200">
                <a:solidFill>
                  <a:schemeClr val="accent5">
                    <a:lumMod val="60000"/>
                    <a:lumOff val="40000"/>
                  </a:schemeClr>
                </a:solidFill>
              </a:rPr>
              <a:t>LIFO</a:t>
            </a:r>
            <a:r>
              <a:rPr lang="zh-CN" altLang="en-US" sz="3200">
                <a:solidFill>
                  <a:schemeClr val="accent5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32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accent5">
                    <a:lumMod val="60000"/>
                    <a:lumOff val="40000"/>
                  </a:schemeClr>
                </a:solidFill>
              </a:rPr>
              <a:t>队列：排队、任务调度（</a:t>
            </a:r>
            <a:r>
              <a:rPr lang="en-US" altLang="zh-CN" sz="3200">
                <a:solidFill>
                  <a:schemeClr val="accent5">
                    <a:lumMod val="60000"/>
                    <a:lumOff val="40000"/>
                  </a:schemeClr>
                </a:solidFill>
              </a:rPr>
              <a:t>FIFO</a:t>
            </a:r>
            <a:r>
              <a:rPr lang="zh-CN" altLang="en-US" sz="3200">
                <a:solidFill>
                  <a:schemeClr val="accent5">
                    <a:lumMod val="60000"/>
                    <a:lumOff val="40000"/>
                  </a:schemeClr>
                </a:solidFill>
              </a:rPr>
              <a:t>）</a:t>
            </a:r>
            <a:endParaRPr lang="zh-CN" altLang="en-US" sz="32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accent5">
                    <a:lumMod val="60000"/>
                    <a:lumOff val="40000"/>
                  </a:schemeClr>
                </a:solidFill>
              </a:rPr>
              <a:t>双端队列：支持两端插入删除</a:t>
            </a:r>
            <a:endParaRPr lang="zh-CN" altLang="en-US" sz="32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zh-CN" altLang="en-US" sz="3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什么是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队列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页面文字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25625"/>
            <a:ext cx="5924550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 Review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以下哪个操作能让栈移除最后一个元素？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stack.add( 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stack.pop( ) 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stack.remove(0)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stack.delete( 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什么是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队列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以下哪个操作能让栈移除最后一个元素？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stack.add( 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accent4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B. stack.pop( )  </a:t>
            </a:r>
            <a:endParaRPr lang="en-US" altLang="en-US">
              <a:solidFill>
                <a:schemeClr val="accent4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stack.remove(0)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stack.delete( 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 Review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假设栈中顺序为：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["A", "B", "C"]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，连续执行两次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pop()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后，栈中还剩？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["A", "B", "C"]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["A", "B"]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["A"] 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["C"]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 Review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假设栈中顺序为：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["A", "B", "C"]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，连续执行两次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pop()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后，栈中还剩？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["A", "B", "C"]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["A", "B"]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accent4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C. ["A"] </a:t>
            </a:r>
            <a:endParaRPr lang="en-US" altLang="en-US">
              <a:solidFill>
                <a:schemeClr val="accent4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["C"]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 Review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以下哪些场景适合使用栈结构？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浏览器历史回退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队列中排号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游戏中悔棋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音乐播放器播放列表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以下哪些场景适合使用栈结构？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accent4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浏览器历史回退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 </a:t>
            </a:r>
            <a:endParaRPr lang="en-US" altLang="en-US">
              <a:solidFill>
                <a:schemeClr val="accent4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队列中排号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accent4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游戏中悔棋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>
              <a:solidFill>
                <a:schemeClr val="accent4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音乐播放器播放列表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WPS 表格</Application>
  <PresentationFormat>宽屏</PresentationFormat>
  <Paragraphs>119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WPS灵秀黑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Apple Color Emoji</vt:lpstr>
      <vt:lpstr>WPS</vt:lpstr>
      <vt:lpstr>课程名称</vt:lpstr>
      <vt:lpstr>单节主标题</vt:lpstr>
      <vt:lpstr>什么是队列</vt:lpstr>
      <vt:lpstr>什么是队列</vt:lpstr>
      <vt:lpstr>什么是队列</vt:lpstr>
      <vt:lpstr>什么是队列</vt:lpstr>
      <vt:lpstr>什么是队列</vt:lpstr>
      <vt:lpstr>什么是队列</vt:lpstr>
      <vt:lpstr>什么是队列</vt:lpstr>
      <vt:lpstr>星巴克如何处理你的订单？</vt:lpstr>
      <vt:lpstr>回顾 Review</vt:lpstr>
      <vt:lpstr>页面标题</vt:lpstr>
      <vt:lpstr>队列 VS 栈</vt:lpstr>
      <vt:lpstr>队列 VS 栈</vt:lpstr>
      <vt:lpstr>什么是VIP？</vt:lpstr>
      <vt:lpstr>什么是VIP？</vt:lpstr>
      <vt:lpstr>星巴克如何处理你的订单？</vt:lpstr>
      <vt:lpstr>分级诊疗队列（医院急诊）</vt:lpstr>
      <vt:lpstr>分级诊疗队列（医院急诊）</vt:lpstr>
      <vt:lpstr>基础任务：普通订单队列</vt:lpstr>
      <vt:lpstr>进阶任务：VIP优先插队</vt:lpstr>
      <vt:lpstr>挑战任务：超时订单清除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jjzhang</cp:lastModifiedBy>
  <cp:revision>10</cp:revision>
  <dcterms:created xsi:type="dcterms:W3CDTF">2025-04-15T07:05:10Z</dcterms:created>
  <dcterms:modified xsi:type="dcterms:W3CDTF">2025-04-15T07:05:10Z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17EF17C9D1EDC4CFB100FE6798A741F6_41</vt:lpwstr>
  </property>
</Properties>
</file>